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96" r:id="rId2"/>
    <p:sldId id="289" r:id="rId3"/>
    <p:sldId id="290" r:id="rId4"/>
    <p:sldId id="291" r:id="rId5"/>
    <p:sldId id="292" r:id="rId6"/>
    <p:sldId id="293" r:id="rId7"/>
    <p:sldId id="294" r:id="rId8"/>
    <p:sldId id="295" r:id="rId9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4EC"/>
    <a:srgbClr val="3185A6"/>
    <a:srgbClr val="FFFBF7"/>
    <a:srgbClr val="E2F1BD"/>
    <a:srgbClr val="DFF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0" autoAdjust="0"/>
    <p:restoredTop sz="98804" autoAdjust="0"/>
  </p:normalViewPr>
  <p:slideViewPr>
    <p:cSldViewPr>
      <p:cViewPr varScale="1">
        <p:scale>
          <a:sx n="86" d="100"/>
          <a:sy n="86" d="100"/>
        </p:scale>
        <p:origin x="1138" y="48"/>
      </p:cViewPr>
      <p:guideLst>
        <p:guide orient="horz" pos="2160"/>
        <p:guide pos="26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340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01C6F-8FCA-4177-9525-315FE698B441}" type="datetimeFigureOut">
              <a:rPr lang="en-GB" smtClean="0"/>
              <a:t>16/01/2019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CB780-C754-4E18-B01E-E36CA252E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3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A4D19-B053-4A3D-BD3C-16B29B35DFAA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52402-AA9E-41C0-B62E-26C3B36DCF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52402-AA9E-41C0-B62E-26C3B36DCF8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3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A545-30AE-4D63-BD5A-F5AF83C6DCBD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653-DBDF-45EF-92FB-84E45C6B47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3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A545-30AE-4D63-BD5A-F5AF83C6DCBD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9653-DBDF-45EF-92FB-84E45C6B47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78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lueswoosh(thin)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240"/>
            <a:ext cx="9144000" cy="13086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A545-30AE-4D63-BD5A-F5AF83C6DCBD}" type="datetimeFigureOut">
              <a:rPr lang="en-GB" smtClean="0"/>
              <a:pPr/>
              <a:t>16/01/2019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9653-DBDF-45EF-92FB-84E45C6B473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2013ROOTSlogonostrap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28" y="6165304"/>
            <a:ext cx="1225624" cy="4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4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DC04-358A-4984-BEA6-CB7D85E00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970" y="1022871"/>
            <a:ext cx="3742184" cy="893961"/>
          </a:xfrm>
        </p:spPr>
        <p:txBody>
          <a:bodyPr>
            <a:normAutofit/>
          </a:bodyPr>
          <a:lstStyle/>
          <a:p>
            <a:r>
              <a:rPr lang="en-GB" sz="3200" dirty="0"/>
              <a:t>Slides to accompany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41E87-8BE5-475C-8E00-34C0C7E8B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048869"/>
            <a:ext cx="7344816" cy="1752600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chemeClr val="tx1"/>
                </a:solidFill>
              </a:rPr>
              <a:t>First published by ROOTS for Churches in Issue 100 March-April 2019.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F5C78-7A8D-41CB-A9B4-A7170A100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8239125" cy="1152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10EC9-BF83-4D8C-B3F1-19CE92276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26" y="3573016"/>
            <a:ext cx="8410575" cy="1628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53F4E-0674-4EEF-935A-341BC2911823}"/>
              </a:ext>
            </a:extLst>
          </p:cNvPr>
          <p:cNvSpPr txBox="1"/>
          <p:nvPr/>
        </p:nvSpPr>
        <p:spPr>
          <a:xfrm>
            <a:off x="513896" y="5325616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210330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F41853-1736-4658-9C9C-3CB73A815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66" y="692696"/>
            <a:ext cx="4221153" cy="51262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F5C1BC-07FC-4315-8417-CF772C14C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703375"/>
            <a:ext cx="3028950" cy="1104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292EAD-D46E-40E8-8330-69B02CAD0EC9}"/>
              </a:ext>
            </a:extLst>
          </p:cNvPr>
          <p:cNvSpPr txBox="1"/>
          <p:nvPr/>
        </p:nvSpPr>
        <p:spPr>
          <a:xfrm>
            <a:off x="755576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44253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E55FD-7371-4F2C-849E-C954DFAF2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45176"/>
            <a:ext cx="5843316" cy="4820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357613-D165-4361-8BAB-BC59DF42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52" y="2636912"/>
            <a:ext cx="2808312" cy="1034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2D94FF-4A91-4FF3-AEBA-93FC5E505FAA}"/>
              </a:ext>
            </a:extLst>
          </p:cNvPr>
          <p:cNvSpPr txBox="1"/>
          <p:nvPr/>
        </p:nvSpPr>
        <p:spPr>
          <a:xfrm>
            <a:off x="838233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98766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9FA5C-9B79-4A60-A9A5-6CE4BAEF9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4664"/>
            <a:ext cx="4435004" cy="5427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E52B3-932A-4ACE-B3B0-61054D41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565792"/>
            <a:ext cx="2724150" cy="1104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B5B78F-C927-4591-9E66-A0DBC04A79B9}"/>
              </a:ext>
            </a:extLst>
          </p:cNvPr>
          <p:cNvSpPr txBox="1"/>
          <p:nvPr/>
        </p:nvSpPr>
        <p:spPr>
          <a:xfrm>
            <a:off x="838233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154829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8875A-2218-4CD1-8397-8B1FEA2BE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03" y="1078158"/>
            <a:ext cx="5742514" cy="47016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D9EBC6-3C0D-4C47-8649-6930C90E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79" y="2951361"/>
            <a:ext cx="2736304" cy="9552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2B0CF-8F06-497A-AE7D-746DBDE30F71}"/>
              </a:ext>
            </a:extLst>
          </p:cNvPr>
          <p:cNvSpPr txBox="1"/>
          <p:nvPr/>
        </p:nvSpPr>
        <p:spPr>
          <a:xfrm>
            <a:off x="838233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170359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052039-7EC7-46A4-8C05-4F07914E1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70" y="1268760"/>
            <a:ext cx="5661522" cy="46796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C56F05-C6E7-4DBB-AD5D-E808597E7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24944"/>
            <a:ext cx="2736305" cy="765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E1588A-10A8-4EE4-8B2B-7E3054F5E1D7}"/>
              </a:ext>
            </a:extLst>
          </p:cNvPr>
          <p:cNvSpPr txBox="1"/>
          <p:nvPr/>
        </p:nvSpPr>
        <p:spPr>
          <a:xfrm>
            <a:off x="838233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57589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E87E8-7F8A-4AF1-9073-A652F5E5C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36712"/>
            <a:ext cx="4153495" cy="5025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B926D5-AF4B-4D1D-A311-54BAA09A2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37" y="2682473"/>
            <a:ext cx="3009900" cy="133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2AB657-2680-400B-A2A8-B085AFB2E5B5}"/>
              </a:ext>
            </a:extLst>
          </p:cNvPr>
          <p:cNvSpPr txBox="1"/>
          <p:nvPr/>
        </p:nvSpPr>
        <p:spPr>
          <a:xfrm>
            <a:off x="838233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143006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D321C0-A367-427A-A337-FF88DA8D8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4154574" cy="5113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8B99AF-FA15-4E00-83A5-56429444F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62250"/>
            <a:ext cx="3990975" cy="133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72EF42-AC26-4914-8631-C2CAF069CAE7}"/>
              </a:ext>
            </a:extLst>
          </p:cNvPr>
          <p:cNvSpPr txBox="1"/>
          <p:nvPr/>
        </p:nvSpPr>
        <p:spPr>
          <a:xfrm>
            <a:off x="838233" y="116632"/>
            <a:ext cx="80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©ROOTS for Churches Ltd. Resources to use with these paintings are at www.rootsontheweb.com/passionofchrist2019</a:t>
            </a:r>
          </a:p>
        </p:txBody>
      </p:sp>
    </p:spTree>
    <p:extLst>
      <p:ext uri="{BB962C8B-B14F-4D97-AF65-F5344CB8AC3E}">
        <p14:creationId xmlns:p14="http://schemas.microsoft.com/office/powerpoint/2010/main" val="3817115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6176</TotalTime>
  <Words>184</Words>
  <Application>Microsoft Office PowerPoint</Application>
  <PresentationFormat>On-screen Show (4:3)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Slides to accompany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User</dc:creator>
  <cp:lastModifiedBy>Ailsa Bailey</cp:lastModifiedBy>
  <cp:revision>237</cp:revision>
  <cp:lastPrinted>2013-09-27T16:52:48Z</cp:lastPrinted>
  <dcterms:created xsi:type="dcterms:W3CDTF">2012-03-23T17:40:40Z</dcterms:created>
  <dcterms:modified xsi:type="dcterms:W3CDTF">2019-01-16T15:47:26Z</dcterms:modified>
</cp:coreProperties>
</file>