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71" r:id="rId9"/>
    <p:sldId id="270" r:id="rId10"/>
    <p:sldId id="272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D195-8782-4437-9039-A7CA0B65A122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22C91-C749-4BF8-A82B-24A6E56AB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3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22C91-C749-4BF8-A82B-24A6E56ABB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5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sontheweb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sophiemakes.co.uk/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8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4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9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2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6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2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4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7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4926244"/>
            <a:ext cx="1337967" cy="1332658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" y="5315574"/>
            <a:ext cx="2535726" cy="104842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236590" y="6363999"/>
            <a:ext cx="195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5"/>
              </a:rPr>
              <a:t>www.sophiemakes.co.uk</a:t>
            </a:r>
            <a:endParaRPr lang="en-GB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0834" y="6363999"/>
            <a:ext cx="1955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/>
              </a:rPr>
              <a:t>www.rootsontheweb.com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278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4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19A5-9788-48F8-B530-1EAD9A570896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BB39-0DAB-49BC-8283-2E565C2B4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5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22" y="154436"/>
            <a:ext cx="6517106" cy="65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7" y="534573"/>
            <a:ext cx="7501017" cy="50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4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4902" y="1525001"/>
            <a:ext cx="6337859" cy="37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1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4613" y="922891"/>
            <a:ext cx="6575174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095" y="959146"/>
            <a:ext cx="6556615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1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13" y="20955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9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33" y="667658"/>
            <a:ext cx="7383686" cy="49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ed faith 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3" y="319314"/>
            <a:ext cx="7391268" cy="49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1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0258" y="980342"/>
            <a:ext cx="6379698" cy="47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66" y="437271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PresentationFormat>Widescreen</PresentationFormat>
  <Paragraphs>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2017-02-21T10:40:37Z</dcterms:created>
  <dcterms:modified xsi:type="dcterms:W3CDTF">2017-03-02T10:58:45Z</dcterms:modified>
</cp:coreProperties>
</file>