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296" r:id="rId2"/>
    <p:sldId id="289" r:id="rId3"/>
    <p:sldId id="290" r:id="rId4"/>
    <p:sldId id="291" r:id="rId5"/>
    <p:sldId id="292" r:id="rId6"/>
    <p:sldId id="293" r:id="rId7"/>
    <p:sldId id="294" r:id="rId8"/>
    <p:sldId id="295" r:id="rId9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6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4EC"/>
    <a:srgbClr val="3185A6"/>
    <a:srgbClr val="FFFBF7"/>
    <a:srgbClr val="E2F1BD"/>
    <a:srgbClr val="DFF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0" autoAdjust="0"/>
    <p:restoredTop sz="98804" autoAdjust="0"/>
  </p:normalViewPr>
  <p:slideViewPr>
    <p:cSldViewPr>
      <p:cViewPr varScale="1">
        <p:scale>
          <a:sx n="86" d="100"/>
          <a:sy n="86" d="100"/>
        </p:scale>
        <p:origin x="1138" y="48"/>
      </p:cViewPr>
      <p:guideLst>
        <p:guide orient="horz" pos="2160"/>
        <p:guide pos="26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340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01C6F-8FCA-4177-9525-315FE698B441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CB780-C754-4E18-B01E-E36CA252E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137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A4D19-B053-4A3D-BD3C-16B29B35DFAA}" type="datetimeFigureOut">
              <a:rPr lang="en-GB" smtClean="0"/>
              <a:pPr/>
              <a:t>16/01/2019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52402-AA9E-41C0-B62E-26C3B36DCF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9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52402-AA9E-41C0-B62E-26C3B36DCF8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83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A545-30AE-4D63-BD5A-F5AF83C6DCBD}" type="datetimeFigureOut">
              <a:rPr lang="en-GB" smtClean="0"/>
              <a:pPr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653-DBDF-45EF-92FB-84E45C6B47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03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A545-30AE-4D63-BD5A-F5AF83C6DCBD}" type="datetimeFigureOut">
              <a:rPr lang="en-GB" smtClean="0"/>
              <a:pPr/>
              <a:t>16/01/2019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653-DBDF-45EF-92FB-84E45C6B47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78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lueswoosh(thin)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9144000" cy="13086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FA545-30AE-4D63-BD5A-F5AF83C6DCBD}" type="datetimeFigureOut">
              <a:rPr lang="en-GB" smtClean="0"/>
              <a:pPr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9653-DBDF-45EF-92FB-84E45C6B473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2013ROOTSlogonostrap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28" y="6165304"/>
            <a:ext cx="1225624" cy="47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4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6DC04-358A-4984-BEA6-CB7D85E00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970" y="1022871"/>
            <a:ext cx="3742184" cy="893961"/>
          </a:xfrm>
        </p:spPr>
        <p:txBody>
          <a:bodyPr>
            <a:normAutofit/>
          </a:bodyPr>
          <a:lstStyle/>
          <a:p>
            <a:r>
              <a:rPr lang="en-GB" sz="3200" dirty="0"/>
              <a:t>Slides to accompany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41E87-8BE5-475C-8E00-34C0C7E8B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3048869"/>
            <a:ext cx="7344816" cy="1752600"/>
          </a:xfrm>
        </p:spPr>
        <p:txBody>
          <a:bodyPr>
            <a:normAutofit/>
          </a:bodyPr>
          <a:lstStyle/>
          <a:p>
            <a:pPr algn="l"/>
            <a:r>
              <a:rPr lang="en-GB" sz="2000" dirty="0">
                <a:solidFill>
                  <a:schemeClr val="tx1"/>
                </a:solidFill>
              </a:rPr>
              <a:t>First published by ROOTS for Churches in Issue 100 March-April 2019.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F5C78-7A8D-41CB-A9B4-A7170A100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16832"/>
            <a:ext cx="8239125" cy="1152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C10EC9-BF83-4D8C-B3F1-19CE92276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26" y="3573016"/>
            <a:ext cx="8410575" cy="162877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DF2D94FF-4A91-4FF3-AEBA-93FC5E505FAA}"/>
              </a:ext>
            </a:extLst>
          </p:cNvPr>
          <p:cNvSpPr txBox="1"/>
          <p:nvPr/>
        </p:nvSpPr>
        <p:spPr>
          <a:xfrm>
            <a:off x="453826" y="5287619"/>
            <a:ext cx="806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©ROOTS for Churches Ltd. Resources to use with these paintings are at www.rootsontheweb.com/passionofchrist2019</a:t>
            </a:r>
          </a:p>
        </p:txBody>
      </p:sp>
    </p:spTree>
    <p:extLst>
      <p:ext uri="{BB962C8B-B14F-4D97-AF65-F5344CB8AC3E}">
        <p14:creationId xmlns:p14="http://schemas.microsoft.com/office/powerpoint/2010/main" val="210330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F41853-1736-4658-9C9C-3CB73A815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66" y="692696"/>
            <a:ext cx="4221153" cy="51262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110D4A-5803-40B0-B160-881FD4DBC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81" y="2780928"/>
            <a:ext cx="2800350" cy="82867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DF2D94FF-4A91-4FF3-AEBA-93FC5E505FAA}"/>
              </a:ext>
            </a:extLst>
          </p:cNvPr>
          <p:cNvSpPr txBox="1"/>
          <p:nvPr/>
        </p:nvSpPr>
        <p:spPr>
          <a:xfrm>
            <a:off x="757581" y="116632"/>
            <a:ext cx="806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©ROOTS for Churches Ltd. Resources to use with these paintings are at www.rootsontheweb.com/passionofchrist2019</a:t>
            </a:r>
          </a:p>
        </p:txBody>
      </p:sp>
    </p:spTree>
    <p:extLst>
      <p:ext uri="{BB962C8B-B14F-4D97-AF65-F5344CB8AC3E}">
        <p14:creationId xmlns:p14="http://schemas.microsoft.com/office/powerpoint/2010/main" val="44253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2E55FD-7371-4F2C-849E-C954DFAF2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45176"/>
            <a:ext cx="5843316" cy="48207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F5A8D5-1433-4177-AA75-10B547803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780928"/>
            <a:ext cx="2762250" cy="83820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90D57F1-E697-4241-B2A6-ABDFE5E41050}"/>
              </a:ext>
            </a:extLst>
          </p:cNvPr>
          <p:cNvSpPr txBox="1"/>
          <p:nvPr/>
        </p:nvSpPr>
        <p:spPr>
          <a:xfrm>
            <a:off x="757581" y="116632"/>
            <a:ext cx="806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©ROOTS for Churches Ltd. Resources to use with these paintings are at www.rootsontheweb.com/passionofchrist2019</a:t>
            </a:r>
          </a:p>
        </p:txBody>
      </p:sp>
    </p:spTree>
    <p:extLst>
      <p:ext uri="{BB962C8B-B14F-4D97-AF65-F5344CB8AC3E}">
        <p14:creationId xmlns:p14="http://schemas.microsoft.com/office/powerpoint/2010/main" val="98766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F9FA5C-9B79-4A60-A9A5-6CE4BAEF9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4664"/>
            <a:ext cx="4435004" cy="5427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DE7F59-92C0-42D1-B5D1-B183531F7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60" y="2527692"/>
            <a:ext cx="2809875" cy="118110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4809AE7-E9A6-4DE6-977E-0054458A3072}"/>
              </a:ext>
            </a:extLst>
          </p:cNvPr>
          <p:cNvSpPr txBox="1"/>
          <p:nvPr/>
        </p:nvSpPr>
        <p:spPr>
          <a:xfrm>
            <a:off x="757581" y="116632"/>
            <a:ext cx="806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©ROOTS for Churches Ltd. Resources to use with these paintings are at www.rootsontheweb.com/passionofchrist2019</a:t>
            </a:r>
          </a:p>
        </p:txBody>
      </p:sp>
    </p:spTree>
    <p:extLst>
      <p:ext uri="{BB962C8B-B14F-4D97-AF65-F5344CB8AC3E}">
        <p14:creationId xmlns:p14="http://schemas.microsoft.com/office/powerpoint/2010/main" val="154829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8875A-2218-4CD1-8397-8B1FEA2BE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03" y="1078158"/>
            <a:ext cx="5742514" cy="47016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26C022-3565-4A01-9D3E-7283E7C58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2" y="2780928"/>
            <a:ext cx="3038475" cy="80962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16009857-2500-4F06-BC7B-93F1C338F91E}"/>
              </a:ext>
            </a:extLst>
          </p:cNvPr>
          <p:cNvSpPr txBox="1"/>
          <p:nvPr/>
        </p:nvSpPr>
        <p:spPr>
          <a:xfrm>
            <a:off x="757581" y="116632"/>
            <a:ext cx="806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©ROOTS for Churches Ltd. Resources to use with these paintings are at www.rootsontheweb.com/passionofchrist2019</a:t>
            </a:r>
          </a:p>
        </p:txBody>
      </p:sp>
    </p:spTree>
    <p:extLst>
      <p:ext uri="{BB962C8B-B14F-4D97-AF65-F5344CB8AC3E}">
        <p14:creationId xmlns:p14="http://schemas.microsoft.com/office/powerpoint/2010/main" val="170359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052039-7EC7-46A4-8C05-4F07914E1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70" y="1268760"/>
            <a:ext cx="5661522" cy="4679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CCE32D-8690-42CB-8B0D-59ED60456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708920"/>
            <a:ext cx="2762250" cy="110490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30B3A074-DC76-4F51-A71F-3A4976D9D271}"/>
              </a:ext>
            </a:extLst>
          </p:cNvPr>
          <p:cNvSpPr txBox="1"/>
          <p:nvPr/>
        </p:nvSpPr>
        <p:spPr>
          <a:xfrm>
            <a:off x="757581" y="116632"/>
            <a:ext cx="806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©ROOTS for Churches Ltd. Resources to use with these paintings are at www.rootsontheweb.com/passionofchrist2019</a:t>
            </a:r>
          </a:p>
        </p:txBody>
      </p:sp>
    </p:spTree>
    <p:extLst>
      <p:ext uri="{BB962C8B-B14F-4D97-AF65-F5344CB8AC3E}">
        <p14:creationId xmlns:p14="http://schemas.microsoft.com/office/powerpoint/2010/main" val="57589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3E87E8-7F8A-4AF1-9073-A652F5E5C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36712"/>
            <a:ext cx="4153495" cy="50250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3B8A22-EE58-4691-A590-952240E17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901548"/>
            <a:ext cx="2781300" cy="89535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1FA479B-8401-49BD-A123-4EF9BE26F43C}"/>
              </a:ext>
            </a:extLst>
          </p:cNvPr>
          <p:cNvSpPr txBox="1"/>
          <p:nvPr/>
        </p:nvSpPr>
        <p:spPr>
          <a:xfrm>
            <a:off x="757581" y="116632"/>
            <a:ext cx="806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©ROOTS for Churches Ltd. Resources to use with these paintings are at www.rootsontheweb.com/passionofchrist2019</a:t>
            </a:r>
          </a:p>
        </p:txBody>
      </p:sp>
    </p:spTree>
    <p:extLst>
      <p:ext uri="{BB962C8B-B14F-4D97-AF65-F5344CB8AC3E}">
        <p14:creationId xmlns:p14="http://schemas.microsoft.com/office/powerpoint/2010/main" val="143006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D321C0-A367-427A-A337-FF88DA8D8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36712"/>
            <a:ext cx="4154574" cy="51133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47C1AC-E421-4BE9-B430-4C47EB1B1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852936"/>
            <a:ext cx="2781300" cy="80962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1950C14F-7593-4637-8789-6AF7767F660A}"/>
              </a:ext>
            </a:extLst>
          </p:cNvPr>
          <p:cNvSpPr txBox="1"/>
          <p:nvPr/>
        </p:nvSpPr>
        <p:spPr>
          <a:xfrm>
            <a:off x="757581" y="116632"/>
            <a:ext cx="806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©ROOTS for Churches Ltd. Resources to use with these paintings are at www.rootsontheweb.com/passionofchrist2019</a:t>
            </a:r>
          </a:p>
        </p:txBody>
      </p:sp>
    </p:spTree>
    <p:extLst>
      <p:ext uri="{BB962C8B-B14F-4D97-AF65-F5344CB8AC3E}">
        <p14:creationId xmlns:p14="http://schemas.microsoft.com/office/powerpoint/2010/main" val="3817115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6128</TotalTime>
  <Words>184</Words>
  <Application>Microsoft Office PowerPoint</Application>
  <PresentationFormat>On-screen Show (4:3)</PresentationFormat>
  <Paragraphs>13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Slides to accompany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User</dc:creator>
  <cp:lastModifiedBy>Ailsa Bailey</cp:lastModifiedBy>
  <cp:revision>239</cp:revision>
  <cp:lastPrinted>2013-09-27T16:52:48Z</cp:lastPrinted>
  <dcterms:created xsi:type="dcterms:W3CDTF">2012-03-23T17:40:40Z</dcterms:created>
  <dcterms:modified xsi:type="dcterms:W3CDTF">2019-01-16T15:49:12Z</dcterms:modified>
</cp:coreProperties>
</file>